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Noto Sans TC" panose="020B0200000000000000" pitchFamily="34" charset="-128"/>
      <p:regular r:id="rId7"/>
    </p:embeddedFont>
    <p:embeddedFont>
      <p:font typeface="Sora Medium" pitchFamily="2" charset="0"/>
      <p:regular r:id="rId8"/>
    </p:embeddedFont>
  </p:embeddedFontLst>
  <p:defaultTextStyle>
    <a:defPPr>
      <a:defRPr lang="ru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8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22:34.739"/>
    </inkml:context>
    <inkml:brush xml:id="br0">
      <inkml:brushProperty name="width" value="0.35" units="cm"/>
      <inkml:brushProperty name="height" value="0.35" units="cm"/>
      <inkml:brushProperty name="color" value="#07070B"/>
    </inkml:brush>
  </inkml:definitions>
  <inkml:trace contextRef="#ctx0" brushRef="#br0">1 17 24575,'31'0'0,"-4"0"0,10 0 0,-18 0 0,19 0 0,-26 0 0,1 0 0,-1 0 0,1 0 0,-1 0 0,1 0 0,-1 0 0,1 0 0,-1 0 0,1 0 0,-1 0 0,10 0 0,-7 0 0,8 0 0,-1 0 0,-7 0 0,13 0 0,-4 0 0,-4 0 0,3 0 0,-11 0 0,1 0 0,9 0 0,-7 0 0,7 0 0,-9 0 0,-1 0 0,1 0 0,-1 0 0,1 0 0,-1 0 0,1 0 0,5 0 0,-4 0 0,4 0 0,-6 0 0,1-6 0,-1 4 0,1-3 0,-1 5 0,1 0 0,-1 0 0,11 0 0,-8 0 0,7 0 0,-10 0 0,11 0 0,-8 0 0,7 0 0,-9 0 0,-1 0 0,1 0 0,-1 0 0,10 0 0,-7 0 0,8 0 0,-11 0 0,1 0 0,9 0 0,-7 0 0,7 0 0,1 0 0,2 0 0,9 0 0,-9 0 0,7 0 0,-7 0 0,10 0 0,-1 0 0,1 0 0,0 8 0,-1-7 0,1 7 0,-10-8 0,7 0 0,-7 8 0,0-6 0,7 5 0,-17-7 0,17 0 0,-17 0 0,17 0 0,-1 0 0,-5 0 0,11 0 0,-22 0 0,18 0 0,-9 0 0,1 0 0,7 0 0,-7 0 0,0 0 0,7 0 0,-17 0 0,17 0 0,-7 0 0,0 0 0,7 0 0,-17-5 0,8 3 0,-11-3 0,10 5 0,-7 0 0,8 0 0,-11 0 0,1 0 0,-1 0 0,11 0 0,-8 0 0,7 0 0,-10 0 0,1 0 0,5-6 0,-4 5 0,4-5 0,-6 6 0,1 0 0,-1 0 0,1 0 0,-1-5 0,1 3 0,-1-3 0,1 5 0,-1 0 0,1 0 0,-1 0 0,1 0 0,-1 0 0,1 0 0,-1 0 0,1 0 0,-2 0 0,2 0 0,-3 0 0,8 0 0,-5 0 0,5 0 0,-6 0 0,1 0 0,-1 0 0,1 0 0,-1 0 0,11 0 0,2 0 0,-1 0 0,9 0 0,-9 0 0,1 0 0,7 0 0,-7 0 0,10 0 0,0 0 0,-11 0 0,9 0 0,-9 0 0,11 0 0,0 0 0,-1 0 0,-9 0 0,7 0 0,-11 0 0,13 0 0,-14 0 0,2 0 0,-9 0 0,-1 0 0,1 0 0,-1 0 0,1 0 0,-1 0 0,1 0 0,-1 0 0,1 0 0,-1 0 0,1 0 0,-1 0 0,1 0 0,-1 0 0,1 0 0,-1 0 0,1 0 0,-2 0 0,2 0 0,-3 0 0,2 0 0,-1 0 0,0 0 0,0 0 0,0 0 0,-1 0 0,2 0 0,-2 0 0,0 0 0,1 0 0,0 0 0,0 0 0,0 0 0,0 0 0,-1 0 0,2 0 0,-2 0 0,0 0 0,0 0 0,-1 0 0,1 0 0,-1 0 0,1 0 0,0 0 0,0 0 0,0 0 0,-1 0 0,0 0 0,-1 0 0,1 0 0,1 0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22:44.515"/>
    </inkml:context>
    <inkml:brush xml:id="br0">
      <inkml:brushProperty name="width" value="0.35" units="cm"/>
      <inkml:brushProperty name="height" value="0.35" units="cm"/>
      <inkml:brushProperty name="color" value="#07070B"/>
    </inkml:brush>
  </inkml:definitions>
  <inkml:trace contextRef="#ctx0" brushRef="#br0">1 165 24575,'0'28'0,"0"-3"0,4-20 0,2 0 0,9-1 0,-4-3 0,3 3 0,-4 0 0,-1-3 0,-3 9 0,3-9 0,-3 5 0,6-6 0,-2 0 0,1 0 0,0 0 0,1 0 0,-2 0 0,3 0 0,-3 0 0,3 0 0,-3 0 0,1 0 0,0 0 0,-1 0 0,0 0 0,-1 0 0,0 0 0,0 0 0,0 0 0,0 0 0,0 0 0,0 0 0,0 0 0,0 0 0,1 0 0,0 0 0,-1 0 0,2 0 0,-1 0 0,0 0 0,1 0 0,-1 0 0,1 0 0,0 0 0,1 0 0,0 0 0,0 0 0,1 0 0,-1 0 0,1 0 0,-2 0 0,1 0 0,-1 5 0,0-4 0,0 3 0,0-4 0,-1 0 0,1 0 0,-1 0 0,-1 0 0,0 0 0,2 5 0,-1-4 0,1 8 0,-2-4 0,-4 5 0,-1-1 0,-4 1 0,0-1 0,0 0 0,-12-3 0,4 3 0,-20-7 0,13 3 0,-8 1 0,11-5 0,-11 5 0,8-1 0,-17-3 0,7 3 0,0 1 0,-7-5 0,16 5 0,-16-6 0,17 0 0,-7 0 0,9 0 0,0 0 0,1 0 0,-1 0 0,0 0 0,2 0 0,-1 0 0,1 0 0,0 0 0,0 0 0,0 0 0,37 0 0,-17 0 0,29 0 0,-25 0 0,9 0 0,-7 0 0,53 0 0,-44-6 0,45 5 0,-44-5 0,0 6 0,7 0 0,-17 0 0,17 0 0,-17 0 0,17 0 0,-17 0 0,17 0 0,-17 0 0,8 0 0,-1 0 0,-7 0 0,7 0 0,-4 0 0,-4 0 0,4 0 0,-5 0 0,9 0 0,-7 0 0,7 0 0,-9 0 0,-1 0 0,1 0 0,-1 0 0,1 0 0,-1 0 0,11 0 0,-8 0 0,7 6 0,-9-5 0,-1 5 0,1-6 0,-1 0 0,1 0 0,-1 0 0,1 0 0,-1 0 0,1 0 0,-2 0 0,1 0 0,0 0 0,0 0 0,1 0 0,-1 0 0,1 0 0,-2 0 0,2 0 0,-2 0 0,2 0 0,-1 0 0,1 0 0,-1 0 0,0 0 0,0 0 0,0 0 0,0 0 0,1 0 0,-1 0 0,1 0 0,-1 0 0,1 0 0,-1 0 0,1 0 0,-1 0 0,1 0 0,-1 0 0,1 0 0,-1 0 0,10 0 0,-7 0 0,18 0 0,-18 0 0,7 0 0,0 0 0,-7 0 0,17 0 0,-17 0 0,8 5 0,-1-3 0,-7 3 0,17-5 0,-17 0 0,8 0 0,-1 8 0,-7-6 0,17 6 0,-17-8 0,17 0 0,-17 0 0,17 0 0,-17 0 0,8 0 0,-11 0 0,1 0 0,-1 0 0,10 0 0,-7 0 0,8 0 0,-5 5 0,-5-4 0,-5 5 0,-35-6 0,-14 0 0,-13 0 0,-24 0 0,22 0-492,1 0 0,-1 0-492,-18 0 492,18 0 0,1 0-492,-14 0 0,2 0 0,20 0 0,12 0 437,11 0 547,1 0 0,1 0 983,7 0 0,-7 0 0,11 0 0,-1 0 0,1 0 0,1 0 0,1-8-429,4 1-554,1-7 0,4 3 0,0 0 0,0-1 0,0 0 0,0-1 0,0 0 0,0 1 0,0-1 0,0-9 0,0 6 0,0-6 0,0-1 0,0 8 0,5-7 0,2 9 0,6 1 0,-1-1 0,1 0 0,-6 1 0,4 5 0,-4-4 0,0 5 0,4-1 0,-6-1 0,6 7 0,-6-9 0,6 9 0,-5-10 0,7 4 0,-1 0 0,1 1 0,9-2 0,-7 6 0,17-5 0,-7 7 0,10 0 0,0 0 0,-1 0 0,1 0 0,0 0 0,-1 0 0,-9 0 0,7 0 0,-17 0 0,17 0 0,-17 0 0,8 0 0,-1 0 0,-7 0 0,7 0 0,-9 0 0,9 0 0,-7 0 0,8 0 0,-1 0 0,-7 0 0,17 0 0,-17 0 0,7 0 0,1 0 0,-8 0 0,17 0 0,-17 0 0,7 0 0,1 0 0,-8 0 0,7 0 0,0 0 0,-7 0 0,8 0 0,-11 5 0,1-4 0,9 5 0,-7-6 0,7 6 0,-9-5 0,-1 5 0,1-6 0,-1 0 0,6 5 0,-4-4 0,4 5 0,-5-6 0,-1 6 0,1-5 0,-1 5 0,1-6 0,-2 4 0,1-3 0,0 4 0,-5 0 0,3 1 0,-9 7 0,4-2 0,-5 1 0,0 0 0,0-1 0,0 2 0,0-1 0,0 11 0,0-8 0,0 7 0,0-9 0,0-1 0,0 1 0,0-1 0,0 1 0,0-1 0,-16 3 0,7-2 0,-23-4 0,7-4 0,-10 3 0,0-6 0,0 6 0,0-1 0,10-5 0,-7 6 0,17-3 0,-17-3 0,17 3 0,-8 1 0,11-5 0,-1 5 0,1-6 0,0 0 0,6 5 0,-5-3 0,4 3 0,-5-5 0,0 0 0,0 0 0,-1 0 0,1 0 0,-1 0 0,0 0 0,-9 0 0,7 0 0,-7 0 0,10 0 0,1 0 0,44-7 0,-12 5 0,39-14 0,-26 14 0,1-13 0,0 13 0,30-14 0,-32 9 0,30-2 0,-39-5 0,1 13 0,7-7 0,-17 8 0,8-6 0,-1 5 0,-7-5 0,7 1 0,-9 3 0,-1-3 0,11 5 0,-8-6 0,7 5 0,-10-11 0,1 11 0,-1-10 0,1 9 0,9-3 0,-7-1 0,8 5 0,-11-5 0,1 0 0,-1 5 0,1-5 0,-1 6 0,1 0 0,-1 0 0,1 0 0,-1 0 0,1 0 0,-1 0 0,1 0 0,-1 0 0,1 0 0,-1 0 0,1 0 0,-1 0 0,0 0 0,0 0 0,-1 0 0,2 0 0,-1 0 0,0 0 0,0 0 0,0 0 0,0 0 0,0 0 0,0 0 0,0 0 0,0 6 0,1-5 0,-1 10 0,1-9 0,-1 3 0,1-5 0,-1 6 0,1-5 0,9 5 0,-7-6 0,7 5 0,1-3 0,-8 3 0,7-5 0,-10 0 0,1 6 0,-1-5 0,1 5 0,-1-6 0,11 0 0,-8 0 0,7 5 0,-9-3 0,-1 3 0,1-5 0,-1 6 0,0-5 0,-6 10 0,4-9 0,-8 9 0,-21-10 0,-2 5 0,-12-6 0,0 0 0,18 0 0,-17 0 0,17 0 0,-8 0 0,11 0 0,-11 0 0,9 0 0,-8 0 0,10 0 0,-1 0 0,1 0 0,-1 0 0,1 0 0,-1 0 0,0 0 0,1 0 0,0 0 0,1 0 0,5 5 0,-4-3 0,-1 3 0,-1-5 0,-3 0 0,5 0 0,-2 6 0,1-5 0,-2 5 0,-5-6 0,-2 0 0,0 0 0,2 0 0,5 0 0,0 0 0,-9 0 0,7 0 0,-8 0 0,11 0 0,-1 0 0,0 0 0,1 0 0,1 0 0,-1 0 0,3 0 0,-1 0 0,0 0 0,0 0 0,-1 0 0,1 0 0,5-9 0,31 0 0,-2-2 0,40-6 0,-12 14 0,0-7 0,15 9 0,3 2 0,0-1 0,-5 0 0,-3 0 0,-14 0 0,-13 0 0,0 0 0,-11 0 0,-1 0 0,-11 0 0,1 0 0,-1 0 0,1 0 0,-1 0 0,1 0 0,-1 0 0,1 0 0,-1 0 0,1 0 0,-1 0 0,1 0 0,-2 0 0,2 0 0,-2 0 0,2 0 0,-1 0 0,0 0 0,0 0 0,-1 0 0,1 0 0,-1 0 0,-1 0 0,1 0 0,-1 0 0,0 0 0,0 0 0,1-4 0,0 3 0,0-4 0,-1 5 0,0 0 0,0 0 0,0 0 0,1 0 0,-1 0 0,1 0 0,1 0 0,-1 0 0,0 0 0,1 0 0,-2 0 0,1 0 0,1 0 0,-1 0 0,1 0 0,0 0 0,-1 0 0,0 0 0,-1 0 0,0 0 0,0 0 0,0 0 0,0 0 0,0 0 0,0 0 0,1 0 0,-1 0 0,0 0 0,1-5 0,-1 4 0,0-3 0,-5-5 0,0 3 0,-5-8 0,0 5 0,0-1 0,0 1 0,0-1 0,0 0 0,4 0 0,1 4 0,5-6 0,-5 6 0,-1-7 0,-4 4 0,6 0 0,-5 0 0,5-1 0,-6 0 0,0-1 0,0 0 0,0-1 0,0 1 0,0-2 0,0 2 0,0-1 0,0 0 0,0 1 0,0 0 0,0 1 0,-20 5 0,16 1 0,-16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23:02.825"/>
    </inkml:context>
    <inkml:brush xml:id="br0">
      <inkml:brushProperty name="width" value="0.35" units="cm"/>
      <inkml:brushProperty name="height" value="0.35" units="cm"/>
      <inkml:brushProperty name="color" value="#07070B"/>
    </inkml:brush>
  </inkml:definitions>
  <inkml:trace contextRef="#ctx0" brushRef="#br0">874 179 24575,'0'30'0,"0"-5"0,0-14 0,0-1 0,0 0 0,0-1 0,0 1 0,0-1 0,0-1 0,0 1 0,0 0 0,0 1 0,0-1 0,0 2 0,0-1 0,0 0 0,0 0 0,0 0 0,0 0 0,0 0 0,0 0 0,0 0 0,0 1 0,0 0 0,5 0 0,-4-1 0,4 0 0,-5-1 0,0 0 0,0 0 0,-15 1 0,6-4 0,-12-1 0,10-5 0,-1 6 0,0-5 0,0 5 0,0-1 0,1-3 0,0 8 0,1-9 0,4 8 0,-4-8 0,3 4 0,-5 1 0,1 0 0,0 0 0,1-1 0,5 0 0,-8-3 0,6 3 0,-7-5 0,4 0 0,0 0 0,0 0 0,1 0 0,-1 0 0,1 0 0,-1 0 0,1 0 0,-2 0 0,1 0 0,0 0 0,0 0 0,0 0 0,0 0 0,0 0 0,-1 0 0,1 0 0,-1 0 0,1 0 0,0 0 0,1 0 0,0 0 0,0 0 0,0 0 0,0 0 0,0 0 0,0 0 0,-1 0 0,1 0 0,-1 0 0,1 0 0,-1 0 0,1 0 0,0 0 0,-1 0 0,1 0 0,-1 0 0,1 0 0,4-9 0,1 1 0,4-8 0,0-7-984,0 3 0,0-4 0,0-4 0,0 12 0,0-6 0,0 0 104,0 6 880,0-6 983,5 9 0,2 1 0,0-1 0,4 0 0,-4 1 0,6-1-97,1-9-886,-1 7 0,2-8 0,-2 10 0,-1 1 0,-5-1 0,4 1 0,-2-11 0,4 14 0,-4-12 0,2 14 0,-4-6 0,6 0 0,-2 2 0,-4-2 0,3 7 0,-3-5 0,0 4 0,4 0 0,-4-4 0,5 5 0,0-1 0,-1 2 0,2 5 0,-1 0 0,11 0 0,-8 0 0,7 0 0,-9 0 0,-1 0 0,1 0 0,-1 0 0,1 0 0,-7 4 0,0 7 0,-6 1 0,0 4 0,0-3 0,0-2 0,0 2 0,0-1 0,0 1 0,0-1 0,0 11 0,0-9 0,0 9 0,0-1 0,0-7 0,0 7 0,0 1 0,0-3 0,0 14 0,0-14 0,-6 3 0,-1-11 0,-5 1 0,-1-1 0,-9 3 0,7-2 0,-18 4 0,18-4 0,-7 1 0,-1-7 0,8 4 0,-7-9 0,9 3 0,0-5 0,1 0 0,-1 0 0,-9 0 0,7 0 0,-8 0 0,10 0 0,1 0 0,-1 0 0,1 0 0,-1-5 0,0-2 0,6-6 0,2 1 0,5 1 0,9 6 0,9 0 0,10 5 0,7-7 0,-11 5 0,9-6 0,-9 8 0,1 0 0,-2 0 0,-11 0 0,1 0 0,-1 0 0,1 0 0,-1 0 0,1 0 0,-2 0 0,1 0 0,-1 0 0,0 0 0,0 0 0,-1 0 0,0 4 0,-4 3 0,-2 3 0,2-4 0,-5 4 0,5-4 0,-6 7 0,5-2 0,-4 1 0,3-1 0,-4 0 0,0-1 0,0 3 0,0-4 0,0 3 0,0-4 0,-4 2 0,-2 0 0,-15-5 0,-20 6 0,12-4 0,-11 0 0,28-2 0,-1-5 0,0 0 0,2 0 0,-2 0 0,2 0 0,-1 0 0,0 0 0,1 0 0,0 0 0,0 0 0,1 0 0,0 0 0,0 0 0,0 0 0,0 0 0,-1 0 0,-1 0 0,1 0 0,0 0 0,0 0 0,1 0 0,0 0 0,0 0 0,0 0 0,-2 0 0,2 0 0,-2 0 0,1 0 0,1 0 0,-1 0 0,1 0 0,1 0 0,0 4 0,0-3 0,-1 7 0,1-7 0,-1 3 0,1-4 0,0 0 0,-2 4 0,2-3 0,-1 3 0,1-4 0,0 0 0,0 0 0,1 0 0,-1 0 0,0 0 0,0 0 0,0 0 0,-1 0 0,1 0 0,0 0 0,4-10 0,1 2 0,4-8 0,-5 9 0,3-3 0,-3 4 0,5-5 0,0 1 0,0 1 0,0 0 0,0 0 0,0-3 0,0 2 0,0-4 0,0 5 0,0-2 0,0 1 0,0-1 0,0-1 0,0 1 0,0-2 0,0 1 0,0 0 0,0-1 0,0 2 0,0-2 0,0 3 0,0-1 0,0 0 0,0 1 0,0 0 0,0 0 0,0 1 0,0-1 0,0 0 0,0-1 0,0 0 0,0 0 0,0 0 0,0 1 0,0-1 0,0 1 0,0 0 0,0-1 0,0 0 0,0 0 0,0-1 0,0 1 0,0-1 0,0 1 0,0-1 0,0 1 0,0 0 0,0 1 0,0 0 0,0 0 0,0 0 0,0 1 0,0 0 0,0 0 0,0 0 0,10-1 0,-3 4 0,10 0 0,-6 1 0,2 3 0,-1-3 0,1 5 0,9 0 0,3 0 0,0 0 0,7 0 0,-7 0 0,10 0 0,-11 0 0,9 0 0,-18 0 0,7 5 0,-10 2 0,1 6 0,-1-1 0,1 1 0,-1-6 0,1 4 0,-1-4 0,-5 5 0,4 1 0,-5-2 0,7 2 0,-7-2 0,5 2 0,-4-1 0,5 1 0,-5-1 0,4 1 0,-4-6 0,6 4 0,-1-4 0,1 5 0,-1 1 0,1-1 0,-1 1 0,1-1 0,-1 1 0,1-1 0,-1 1 0,-5-1 0,4-5 0,-4 4 0,0-4 0,4 6 0,-4-1 0,5 0 0,-6 0 0,4-2 0,-5 2 0,1-2 0,3 0 0,-8 1 0,8-1 0,-7 0 0,2 1 0,2-6 0,-5 4 0,10-3 0,-9 3 0,7 0 0,-8 0 0,9-4 0,-4 4 0,1-4 0,5 1 0,-11 2 0,10-7 0,-1 8 0,2-8 0,3 8 0,-9-4 0,4 1 0,-9 4 0,10-3 0,-5 5 0,1-1 0,3-5 0,-8 3 0,9-8 0,-10 13 0,10-11 0,-9 10 0,3-8 0,-5 4 0,-10 5 0,-8-7 0,-2 2 0,-12-9 0,17 6 0,-18-5 0,18 5 0,-17 1 0,17-5 0,-8 6 0,1-8 0,7 0 0,-18 8 0,18-6 0,-17 5 0,7-7 0,0 0 0,3 0 0,-1 0 0,2 0 0,-2 0 0,4 0 0,8 0 0,-2 0 0,2 0 0,-1 0 0,0 0 0,0 0 0,0 0 0,0 0 0,1 0 0,0 0 0,0 0 0,1 0 0,0 0 0,-1 0 0,0 0 0,0 0 0,-1 0 0,1 0 0,-1 0 0,0 0 0,0 0 0,0 0 0,0 0 0,1 0 0,0 0 0,2 0 0,-1 0 0,1 0 0,-1 0 0,1 0 0,0 0 0,0 0 0,0 0 0,0 0 0,0 0 0,0 0 0,-1 0 0,1 0 0,1 0 0,-1 0 0,0-5 0,0 3 0,-2-7 0,6 1 0,0-2 0,5-7 0,0 7 0,0-4 0,0 5 0,0 0 0,0 0 0,0 0 0,0-1 0,0 1 0,0-1 0,0 0 0,0 1 0,0-1 0,0 0 0,0 1 0,0-2 0,0 1 0,0 0 0,0-1 0,0 1 0,0 0 0,0 0 0,0 0 0,0 0 0,0 1 0,0 0 0,0 0 0,0 0 0,0-1 0,0 1 0,0-1 0,0 0 0,0-1 0,0 1 0,0 0 0,0-1 0,0 0 0,0 1 0,0-3 0,0 2 0,0-1 0,0 0 0,0 0 0,0 0 0,0 1 0,0 1 0,0-1 0,0 1 0,0 0 0,0-1 0,0 1 0,0-1 0,0-1 0,0 0 0,0 0 0,0 0 0,0 0 0,0 1 0,0-1 0,4 1 0,-3 0 0,9 5 0,-8-4 0,8 8 0,-4-9 0,4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23:23.801"/>
    </inkml:context>
    <inkml:brush xml:id="br0">
      <inkml:brushProperty name="width" value="0.35" units="cm"/>
      <inkml:brushProperty name="height" value="0.35" units="cm"/>
      <inkml:brushProperty name="color" value="#07070B"/>
    </inkml:brush>
  </inkml:definitions>
  <inkml:trace contextRef="#ctx0" brushRef="#br0">1044 56 24575,'2'22'0,"-1"-4"0,-1-10 0,0 1 0,0 13 0,0-8 0,0 10 0,0-13 0,0 4 0,0-4 0,0-1 0,0 5 0,0-7 0,0 6 0,0-2 0,0-3 0,0 5 0,0-8 0,0 4 0,-4 3 0,1-5 0,-1 2 0,-4-4 0,5-2 0,-9 3 0,3-1 0,1-1 0,-3-1 0,-1 1 0,1-4 0,-8 2 0,8-3 0,-8 0 0,3 0 0,-4 0 0,0 0 0,1 0 0,-1 0 0,4 0 0,-3 0 0,8 0 0,-4 0 0,8 0 0,-3 0 0,1 0 0,-2 0 0,2 0 0,-1 0 0,1 0 0,-2 0 0,-1 0 0,5 0 0,-3 2 0,2 1 0,-2 2 0,0 0 0,-1-2 0,1 2 0,-1-2 0,1 2 0,0 0 0,-1 0 0,1 0 0,-1 0 0,1 1 0,2-2 0,-1 1 0,2 1 0,0-2 0,-2 4 0,5-4 0,-6 2 0,4-1 0,-5 1 0,5-1 0,-3 0 0,-1 4 0,0-3 0,0 5 0,0-2 0,5-2 0,-5 3 0,5-3 0,-5 3 0,4 5 0,-4-4 0,3 4 0,-3-7 0,5 2 0,-5-4 0,4 3 0,-1-3 0,1 2 0,0-4 0,-1 3 0,-2-3 0,2 1 0,-1 0 0,0-1 0,1 1 0,-4-1 0,3 1 0,1-1 0,-2 3 0,4-3 0,-3 3 0,0-2 0,2 0 0,-5-3 0,4 3 0,-6-3 0,6 3 0,-3-3 0,2 2 0,0-2 0,-2 0 0,2 0 0,-1-4 0,3-7 0,0 4 0,5-8 0,-1 5 0,2 1 0,0-5 0,0 6 0,0-6 0,0 3 0,-2 1 0,2-3 0,-4 4 0,4-4 0,-2 3 0,1-2 0,-1 1 0,-1 1 0,1-2 0,1 2 0,-1-1 0,2 0 0,-3 0 0,1 0 0,-2-1 0,1 3 0,1-3 0,-1 2 0,2-1 0,0 1 0,1-2 0,0 1 0,0 0 0,0-1 0,0 1 0,0 0 0,0-1 0,0 1 0,0 0 0,0 0 0,0 0 0,0-1 0,0 1 0,0 0 0,0 0 0,0 0 0,0 1 0,0-1 0,0-1 0,0 2 0,0-3 0,-2 3 0,1-2 0,0 1 0,1 1 0,0-2 0,-2 1 0,0 0 0,-2-1 0,1 2 0,1-1 0,0 0 0,2-1 0,-1 2 0,0-1 0,-2 0 0,2 0 0,0-1 0,1 2 0,0-1 0,0 0 0,0 0 0,0 0 0,0 0 0,0-1 0,-2 2 0,1-1 0,-2-2 0,1 4 0,1-3 0,1 1 0,0 0 0,0-1 0,0 3 0,-1 29 0,0-17 0,0 28 0,1-29 0,0 3 0,0 4 0,0-5 0,0 7 0,0-5 0,0-1 0,0 4 0,0-1 0,0-2 0,0 3 0,0-4 0,0 3 0,0 0 0,0-3 0,0 3 0,0 0 0,0-2 0,0 2 0,0-1 0,0 0 0,0 1 0,0-1 0,-3 0 0,0 0 0,-1-1 0,3 2 0,1-1 0,0 0 0,0 0 0,0 0 0,0 0 0,0 1 0,0-1 0,0 0 0,0 0 0,0 0 0,0 1 0,0-1 0,1 0 0,0 0 0,0 1 0,1-1 0,-2 0 0,1 0 0,1 1 0,-2-1 0,1 0 0,-1 1 0,0-2 0,0 2 0,0 0 0,0-3 0,0 3 0,0-1 0,2 0 0,-2 1 0,2-2 0,-2 1 0,2 0 0,-2 0 0,2 0 0,-2 0 0,0 0 0,0 0 0,0 0 0,0 0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23:34.295"/>
    </inkml:context>
    <inkml:brush xml:id="br0">
      <inkml:brushProperty name="width" value="0.035" units="cm"/>
      <inkml:brushProperty name="height" value="0.035" units="cm"/>
      <inkml:brushProperty name="color" value="#07070B"/>
    </inkml:brush>
  </inkml:definitions>
  <inkml:trace contextRef="#ctx0" brushRef="#br0">0 1 24575,'3'1'0,"0"0"0,-3 2 0,3-2 0,-3 1 0,1 0 0,-1 0 0,1 1 0,0-1 0,0 1 0,-1-1 0,0 1 0,0-1 0,0 1 0,0-1 0,0 1 0,0 0 0,0 0 0,1-1 0,-1 1 0,1 0 0,-1 0 0,0 0 0,2-1 0,-2 0 0,2 0 0,-1 0 0,-1 0 0,2 0 0,-2 1 0,1 0 0,-1 0 0,2 0 0,-2-1 0,0 1 0,1-1 0,0 1 0,0-2 0,-1 3 0,1-2 0,0 1 0,0 0 0,-1 0 0,0 0 0,0 0 0,0 0 0,0 0 0,0 0 0,0 1 0,0-1 0,0 0 0,0 0 0,1 1 0,0-1 0,0 0 0,-1 1 0,0-1 0,2 0 0,-2 1 0,2-1 0,-2 1 0,1-1 0,-1 0 0,2 1 0,-2-1 0,0 0 0,0 1 0,0-1 0,0 0 0,0 1 0,0-1 0,0 0 0,0 0 0,0 0 0,0 0 0,0 1 0,0-1 0,0 0 0,0 0 0,0 1 0,0-1 0,0 1 0,1-1 0,0 0 0,0 3 0,-1-2 0,0 2 0,0-3 0,0 3 0,0-2 0,0 2 0,0 0 0,0-2 0,0 2 0,0 0 0,0-2 0,0 2 0,0-2 0,0-1 0,0 0 0,0-1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23:49.466"/>
    </inkml:context>
    <inkml:brush xml:id="br0">
      <inkml:brushProperty name="width" value="0.035" units="cm"/>
      <inkml:brushProperty name="height" value="0.035" units="cm"/>
      <inkml:brushProperty name="color" value="#07070B"/>
    </inkml:brush>
  </inkml:definitions>
  <inkml:trace contextRef="#ctx0" brushRef="#br0">60 828 24575,'0'-4'0,"0"1"0,0 0 0,0 0 0,-2 1 0,2-1 0,-1 0 0,1 0 0,-2 2 0,2-2 0,-1 1 0,1-1 0,0 0 0,-2 1 0,2 0 0,-2 0 0,2-1 0,0 0 0,0 0 0,0 0 0,0 0 0,0 0 0,0 1 0,0-1 0,0 1 0,0-1 0,0 1 0,-1 0 0,0 0 0,0 0 0,0 0 0,0-1 0,0 0 0,1 1 0,0-1 0,0 0 0,0 0 0,0 1 0,-1-1 0,0 0 0,0 0 0,1 0 0,0 0 0,0-1 0,0 2 0,0-2 0,0 1 0,0 0 0,0 0 0,0 0 0,0 0 0,0 0 0,0 0 0,0 0 0,0 0 0,0-1 0,0 1 0,0 0 0,-2 0 0,2-1 0,-1 1 0,1 0 0,0 0 0,0-1 0,0 1 0,-2 0 0,2 0 0,-2 0 0,2 0 0,0 0 0,0 0 0,0 0 0,-1 0 0,1 0 0,-2 0 0,2 0 0,0 0 0,0-1 0,0 1 0,-1 0 0,0 0 0,0-1 0,1 1 0,0 0 0,0 0 0,0-1 0,0 1 0,0 0 0,0 0 0,0-1 0,0 1 0,0 0 0,0 0 0,0 0 0,0-1 0,0 1 0,0 0 0,0 0 0,0 0 0,0 0 0,0-1 0,0 1 0,0 0 0,0 0 0,0 0 0,0 0 0,0 0 0,0 0 0,0 1 0,0-1 0,0 0 0,0 0 0,0 1 0,0-1 0,0 0 0,0 0 0,0 0 0,0 0 0,0 0 0,0 0 0,0 0 0,0-1 0,0 1 0,0 0 0,0 0 0,0-1 0,0 1 0,0-1 0,0-2 0,0 0 0,0-4 0,0-3 0,0 3 0,0-3 0,0 0 0,0-5 0,0 3 0,0-2 0,0 8 0,0 2 0,0-2 0,0 5 0,0-2 0,0 3 0,0 0 0,0 0 0,0 1 0,0-1 0,0 1 0,0 0 0,0-1 0,0 0 0,0 1 0,0-1 0,0 0 0,0 0 0,0 0 0,0 0 0,0 0 0,0-1 0,0 1 0,0 0 0,0 0 0,0 0 0,0 0 0,0 0 0,0 0 0,0 0 0,0-2 0,0 2 0,0-2 0,0 2 0,0 0 0,0 0 0,0 0 0,0 0 0,0 0 0,0 0 0,0 0 0,0 1 0,0-1 0,0 0 0,0 1 0,0-1 0,0 0 0,0 1 0,0-1 0,0 0 0,0 0 0,0 1 0,0-1 0,0 1 0,0-1 0,0 0 0,-1 0 0,0 0 0,0 0 0,1 0 0,0 0 0,0-1 0,0 1 0,0 0 0,0 0 0,0 0 0,0-1 0,0 1 0,0 0 0,0 0 0,0 0 0,0 0 0,0 0 0,0 0 0,0 0 0,0 0 0,0 0 0,-1 0 0,1 0 0,-2 0 0,1 1 0,1 0 0,-2 0 0,1-1 0,0-1 0,0 2 0,0-2 0,1 2 0,-2-1 0,1 2 0,1-2 0,-2 2 0,2-2 0,0 1 0,0-1 0,0 1 0,0 0 0,0-1 0,0 1 0,0 0 0,0-1 0,0 0 0,0 1 0,0-1 0,0 1 0,0-1 0,-1 2 0,1-1 0,-2 1 0,2 0 0,0 3 0,0 1 0,0 1 0,0-1 0,0 0 0,0 0 0,0-1 0,0 1 0,0 0 0,0 0 0,0 0 0,0-1 0,0 1 0,0 0 0,0 0 0,0 0 0,0 0 0,0 1 0,0-2 0,0 2 0,0-1 0,0 0 0,0 0 0,0 0 0,0 0 0,0 0 0,0 0 0,0-1 0,0 1 0,0-1 0,0 0 0,2 0 0,-2 0 0,2-1 0,-2 1 0,0 1 0,0-1 0,0 1 0,1-1 0,-1 1 0,1-1 0,-1 1 0,0 0 0,0-1 0,0 0 0,0 1 0,0 0 0,0-1 0,0 1 0,0 0 0,0 0 0,0 0 0,0 0 0,0 0 0,0-1 0,0 1 0,0-1 0,0 1 0,0 0 0,0-1 0,0 1 0,0-1 0,0 1 0,0 0 0,0 0 0,0-1 0,0 1 0,0 0 0,0-1 0,0 1 0,0 0 0,1-1 0,0 1 0,0 0 0,-1-1 0,0 1 0,0-1 0,0 1 0,0 0 0,0-1 0,0 1 0,0-1 0,0 1 0,0-1 0,0 1 0,0 0 0,0-1 0,0 1 0,0 0 0,0-1 0,0 1 0,0 0 0,0 0 0,0 0 0,0 0 0,0 0 0,0 0 0,0 0 0,0-1 0,0 1 0,0 0 0,0 0 0,0 0 0,0-1 0,0 1 0,0 0 0,1-2 0,0 2 0,0-2 0,-1 2 0,0 0 0,0 0 0,1-1 0,0 1 0,0 0 0,-1 1 0,0-1 0,0 0 0,0 0 0,1 1 0,0-1 0,0 2 0,-1-2 0,0 2 0,0-2 0,0 0 0,0 1 0,0-1 0,0 0 0,0 1 0,0-1 0,0 0 0,0 0 0,0 1 0,0-1 0,0 0 0,0 0 0,0 0 0,0 0 0,0 0 0,0 0 0,0 0 0,0 0 0,0 0 0,0 0 0,0 0 0,0 0 0,0 0 0,0 0 0,0-1 0,0 1 0,0 0 0,0 0 0,0 0 0,0 0 0,0 0 0,0 0 0,0 0 0,0 1 0,0-1 0,0 0 0,0-1 0,0 2 0,0-1 0,0 0 0,0 0 0,0 1 0,0-1 0,0 0 0,0 1 0,0-1 0,0 1 0,0-1 0,0 0 0,0 1 0,0-1 0,0 0 0,0 1 0,0-1 0,0 0 0,0 1 0,0-1 0,0 0 0,0 1 0,0-1 0,0 0 0,0 1 0,0-1 0,0 0 0,0 0 0,0 0 0,0 0 0,0 0 0,0 0 0,0 0 0,0 0 0,0 0 0,0 0 0,0-1 0,0 1 0,0 0 0,0 1 0,0-1 0,0 0 0,0 0 0,0 0 0,0 1 0,0-1 0,0 0 0,0 1 0,0-1 0,0 0 0,0 1 0,0-1 0,0 0 0,0 1 0,0-1 0,0 0 0,-1 1 0,0-1 0,0 0 0,1 0 0,0 1 0,0-1 0,0 0 0,0 2 0,0-2 0,0 2 0,-2-4 0,2 2 0,-1-1 0,1 1 0,0 0 0,0 0 0,0 0 0,0 0 0,0 1 0,-2-3 0,2 2 0,-2-1 0,2 1 0,0 0 0,0 0 0,0 1 0,0-1 0,0 0 0,0 0 0,0 0 0,0 1 0,0-1 0,0 2 0,0-2 0,0 0 0,0 0 0,0-1 0,0 1 0,0 0 0,0 0 0,0-1 0,0 1 0,0 0 0,0-1 0,0 1 0,0-1 0,0 1 0,0 0 0,0-1 0,0 1 0,0 0 0,0-1 0,0 1 0,0 0 0,0 0 0,0-1 0,0 1 0,0 0 0,0-1 0,0 1 0,0-1 0,0 1 0,0 0 0,0-1 0,0-1 0,0-5 0,0 1 0,0-3 0,0 2 0,0 0 0,0 0 0,0 1 0,0 0 0,0-1 0,0 1 0,0 0 0,0-1 0,0 1 0,0-1 0,0 1 0,0 0 0,0 0 0,0 0 0,0 0 0,0 1 0,0-1 0,0 0 0,0 0 0,0 0 0,0-1 0,0 1 0,0-2 0,0 3 0,0-1 0,0 1 0,0-1 0,0 1 0,0-1 0,0 0 0,0 1 0,0-1 0,0 0 0,0 0 0,0 0 0,0-1 0,0 1 0,0 0 0,0 0 0,0 0 0,0 1 0,0-1 0,0 1 0,0-1 0,0 1 0,-1-1 0,1 1 0,-1-1 0,1 1 0,0-1 0,0 1 0,0-1 0,0 1 0,0-1 0,0 0 0,0 1 0,0-1 0,-1 2 0,0-1 0,0 0 0,1 0 0,0-1 0,-1 2 0,0-2 0,0 1 0,0 1 0,0-2 0,0 2 0,1-2 0,-1 2 0,0-2 0,0 2 0,1-2 0,0 0 0,0 1 0,0-1 0,0 0 0,0 0 0,0 1 0,0-1 0,0 0 0,0 0 0,0 0 0,0 0 0,0 1 0,0-1 0,0 0 0,0 0 0,0 1 0,0-1 0,0 0 0,0 1 0,0-1 0,0 1 0,0-1 0,0 0 0,0 0 0,0 0 0,0 0 0,0 0 0,0 0 0,0 0 0,0 1 0,0-1 0,0 0 0,0 0 0,0 1 0,0-1 0,0 0 0,0 1 0,0-1 0,0 0 0,0 1 0,0-1 0,0 1 0,0-1 0,0 1 0,0-1 0,0 1 0,0-1 0,1 1 0,0-1 0,0 0 0,-1 0 0,0 1 0,1-1 0,-1 1 0,1-1 0,-1 1 0,2 0 0,-2 0 0,2 0 0,-2 0 0,0-1 0,0 1 0,0-1 0,0 1 0,0-1 0,1 2 0,-1-1 0,2 1 0,-2-2 0,0 1 0,0-1 0,0 1 0,0-1 0,0 0 0,0 1 0,1 0 0,-1 0 0,2 0 0,-2-1 0,0 0 0,0 0 0,0 0 0,0 0 0,0 0 0,0 0 0,0 0 0,0 0 0,0 0 0,0 0 0,0 0 0,0 0 0,0 0 0,0 0 0,0 0 0,0 0 0,0 0 0,0 0 0,0 0 0,0 1 0,0-1 0,1 1 0,0 0 0,0 0 0,-1-1 0,0 0 0,1 0 0,0 1 0,0-1 0,-1 0 0,0 0 0,1 2 0,0-2 0,0 2 0,-1-2 0,0 0 0,0 1 0,0-1 0,2 2 0,-2-2 0,1 1 0,-1-1 0,0 0 0,0 1 0,0-1 0,0 0 0,0 0 0,2 1 0,-2-1 0,2 1 0,-2-1 0,0 0 0,0 0 0,0 0 0,1 1 0,0-1 0,0 1 0,-1-1 0,0 0 0,0 0 0,0-1 0,0 1 0,0 0 0,0 0 0,0-1 0,0 1 0,0 0 0,0-1 0,0 1 0,2 0 0,-2-1 0,2 1 0,-2 0 0,0 0 0,0-1 0,0 1 0,0 0 0,0-1 0,0 1 0,0 0 0,0 0 0,0 0 0,0-1 0,0 1 0,0 0 0,1-1 0,-1 1 0,2 0 0,-2-1 0,0 1 0,0-3 0,0 2 0,0-2 0,0 2 0,0 1 0,0-3 0,1 2 0,0-3 0,0 0 0,-1 2 0,0-1 0,0 2 0,0 1 0,0-1 0,0 1 0,0 0 0,0-1 0,0 1 0,0 0 0,0 0 0,0-1 0,0 1 0,1 0 0,0 0 0,0 0 0,-1 0 0,0 0 0,0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23:58.493"/>
    </inkml:context>
    <inkml:brush xml:id="br0">
      <inkml:brushProperty name="width" value="0.035" units="cm"/>
      <inkml:brushProperty name="height" value="0.035" units="cm"/>
      <inkml:brushProperty name="color" value="#07070B"/>
    </inkml:brush>
  </inkml:definitions>
  <inkml:trace contextRef="#ctx0" brushRef="#br0">1 0 24575,'0'5'0,"0"-1"0,0 4 0,0-4 0,0 4 0,0-5 0,0 1 0,0 0 0,0 0 0,0 5 0,0-4 0,0 2 0,0-4 0,0 3 0,0-2 0,0 2 0,0-2 0,0-1 0,0 0 0,0 0 0,0 1 0,0-2 0,0 1 0,1 0 0,0 1 0,0-1 0,-1 0 0,0 0 0,0 0 0,0 1 0,2-1 0,-2 0 0,2 1 0,-2-1 0,0 0 0,0 3 0,0-2 0,0 2 0,0-2 0,2 2 0,-2-2 0,2 2 0,-2-3 0,0 3 0,0-2 0,0 5 0,0-5 0,0 4 0,0-4 0,0 5 0,0-5 0,0 4 0,0-4 0,0 5 0,0-5 0,0 2 0,0 0 0,0-2 0,0 2 0,0 0 0,0-2 0,0 2 0,0-3 0,0 0 0,0 1 0,0-1 0,2 3 0,-1-2 0,1 2 0,-2-3 0,0 1 0,0-1 0,0 0 0,0 3 0,0-2 0,0 2 0,0-2 0,0 2 0,0-2 0,0 2 0,0 0 0,0-2 0,0 2 0,0 1 0,0-3 0,0 7 0,0-7 0,0 4 0,0-4 0,0 5 0,0-5 0,0 4 0,0-4 0,0 5 0,0-5 0,0 5 0,0-3 0,0 1 0,0 1 0,0-1 0,0 0 0,0 1 0,0-4 0,0 5 0,0-5 0,0 5 0,0-5 0,0 2 0,0 0 0,0-2 0,0 1 0,0-1 0,0-1 0,0 1 0,0-1 0,0 0 0,0 1 0,0-1 0,0 0 0,0 2 0,0 1 0,0 0 0,0 0 0,0-3 0,0 1 0,0-1 0,0 3 0,0-2 0,0 2 0,0-3 0,0 3 0,0-2 0,0 2 0,0-3 0,0 1 0,0-1 0,0 1 0,0-1 0,0 0 0,0 1 0,0-1 0,0 0 0,0 1 0,0 0 0,0 0 0,0 1 0,0-2 0,0 0 0,0 0 0,0 0 0,0 0 0,0 0 0,0 0 0,0 0 0,0 0 0,0 0 0,0 0 0,0 0 0,0 0 0,0 0 0,0 0 0,0-1 0,0 1 0,0 0 0,0 0 0,0-1 0,0 1 0,0 0 0,0 0 0,0 0 0,0 0 0,0 0 0,0 0 0,0 0 0,0 0 0,0 0 0,0 0 0,0 0 0,0 0 0,0 0 0,0 0 0,0 0 0,0 0 0,0 0 0,0 0 0,0-1 0,0 1 0,0 0 0,0 0 0,0 0 0,0-1 0,0 1 0,0 0 0,0-1 0,0 1 0,0 0 0,0-1 0,0 1 0,0 0 0,0-1 0,0 1 0,0-1 0,0 1 0,0 0 0,0-1 0,-2 0 0,1-1 0,-2-2 0,2-1 0,0-4 0,1 2 0,0-2 0,0 3 0,0 0 0,0 0 0,0 0 0,0 0 0,0-1 0,0 1 0,0-1 0,0 1 0,0 0 0,0 0 0,0-1 0,0 1 0,0 0 0,0 0 0,0 1 0,0-1 0,0 0 0,0 0 0,0 0 0,0 1 0,0-1 0,-2 1 0,2-1 0,-2 2 0,2-2 0,0 0 0,0 0 0,0 1 0,0-1 0,0 1 0,0-1 0,0 0 0,0 0 0,0 1 0,0-3 0,0 2 0,0-1 0,0 1 0,0 0 0,0 0 0,0 0 0,0 0 0,0 0 0,0 0 0,0 0 0,0 0 0,2 1 0,-2 0 0,2 0 0,-1 1 0,-1-2 0,2 1 0,-2-1 0,1 2 0,-1-2 0,1 1 0,-1 0 0,0-1 0,0 0 0,0 0 0,0 1 0,0-1 0,0 0 0,0 0 0,0 1 0,0-1 0,0 0 0,0-1 0,0 2 0,0-2 0,0 1 0,0 0 0,0 1 0,0-1 0,0 0 0,0 0 0,0 0 0,0 0 0,0-1 0,0 2 0,0-2 0,0 1 0,0 0 0,0 0 0,0 0 0,0 0 0,0 0 0,0 0 0,0 0 0,0 0 0,0 0 0,0 0 0,0 0 0,0 0 0,0 0 0,0-1 0,0 1 0,0 0 0,0 0 0,0 0 0,0 0 0,0 0 0,0-1 0,0 1 0,0-1 0,0 1 0,0 0 0,0-1 0,0 1 0,0-1 0,0 1 0,0 0 0,0 0 0,0 0 0,0-1 0,0 1 0,0 0 0,0 0 0,0 0 0,0 0 0,0 0 0,0 0 0,0 0 0,0 0 0,0 1 0,0-2 0,0 2 0,0-1 0,0 0 0,0 0 0,0 0 0,0 0 0,0 0 0,0 1 0,0-2 0,0 2 0,0-1 0,0 0 0,0 0 0,0 1 0,0-1 0,0 0 0,0 0 0,0 0 0,0 0 0,0 1 0,0-1 0,0 0 0,0 0 0,0 0 0,0 0 0,0 0 0,0 0 0,0 0 0,0 0 0,0 0 0,0 0 0,0 0 0,0-1 0,0 1 0,0 0 0,0 0 0,0 0 0,0-1 0,0 2 0,0-2 0,0 1 0,0 0 0,0 0 0,0 0 0,0 0 0,0 0 0,0-1 0,0 2 0,0-1 0,0 0 0,0 0 0,0 0 0,0 0 0,0 1 0,0-1 0,0 0 0,0 0 0,0 1 0,0-1 0,0 0 0,0 0 0,0 1 0,0-1 0,0 0 0,0 0 0,0 1 0,0-1 0,0 0 0,0 1 0,0 1 0,0 4 0,0 1 0,0 3 0,0-3 0,0 0 0,0-1 0,0 1 0,0-1 0,0 0 0,0 1 0,0-1 0,0 0 0,0 0 0,0 1 0,0-1 0,0 0 0,0 0 0,0 0 0,0 0 0,0 0 0,0 0 0,0 0 0,0 0 0,0 0 0,0-1 0,0 1 0,0-1 0,0 1 0,0 0 0,0-1 0,0 1 0,0-1 0,0 1 0,0 0 0,0 0 0,0-1 0,0 2 0,0-1 0,0 0 0,0 0 0,0 0 0,0 0 0,0 0 0,0-1 0,0 1 0,0-1 0,-1 1 0,1 0 0,-1-1 0,1 1 0,0 0 0,0 0 0,-2-2 0,2 2 0,-2-2 0,2 2 0,0 0 0,0 0 0,0 0 0,0-1 0,0 1 0,0-1 0,0 1 0,0-1 0,0 1 0,0-1 0,0 1 0,0 0 0,0-1 0,0 1 0,0 0 0,0 0 0,0 0 0,0 0 0,0-1 0,0 1 0,0 0 0,0 0 0,0 1 0,0-1 0,0 0 0,0 0 0,0 0 0,0 1 0,0-1 0,0 0 0,0 0 0,0 0 0,0 1 0,0-1 0,0 0 0,0 1 0,0-1 0,0 0 0,0 1 0,0-1 0,0 0 0,0 1 0,0-1 0,0 1 0,0-1 0,0 0 0,0 1 0,0-1 0,0 0 0,2 1 0,-2-1 0,2 0 0,-2 1 0,0-1 0,0 0 0,1 1 0,-1-1 0,2 0 0,-2 1 0,1-1 0,0 0 0,0 0 0,1-1 0,-2 1 0,3-3 0,-3 10 0,1-8 0,-1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24:03.794"/>
    </inkml:context>
    <inkml:brush xml:id="br0">
      <inkml:brushProperty name="width" value="0.035" units="cm"/>
      <inkml:brushProperty name="height" value="0.035" units="cm"/>
      <inkml:brushProperty name="color" value="#07070B"/>
    </inkml:brush>
  </inkml:definitions>
  <inkml:trace contextRef="#ctx0" brushRef="#br0">1 490 24575,'0'-4'0,"0"-5"0,0 4 0,0-3 0,0 5 0,0 0 0,0 0 0,0 0 0,0 0 0,0 0 0,0 0 0,0 0 0,0 0 0,0 0 0,0 0 0,0 0 0,0 0 0,0 1 0,1 0 0,0 0 0,0 1 0,-1-2 0,0 1 0,0-1 0,0 0 0,0 1 0,0-1 0,0 0 0,0 0 0,0 0 0,0 0 0,0 0 0,0 0 0,0 0 0,0 0 0,0 1 0,0-1 0,0 0 0,0 1 0,0-1 0,0 0 0,0 1 0,0-1 0,0 0 0,0 0 0,0 1 0,0-1 0,0 0 0,0 1 0,0-1 0,0 1 0,0-1 0,0 1 0,0-1 0,0 1 0,0-1 0,0 0 0,0 1 0,0-1 0,0 0 0,0 0 0,0 0 0,0 0 0,2 0 0,-2 0 0,1 0 0,-1 0 0,2 1 0,-2-1 0,2 1 0,-2-1 0,1 0 0,0 0 0,0 0 0,-1 0 0,2 1 0,-2 0 0,1 0 0,-1-1 0,0 0 0,2 2 0,-2-2 0,2 1 0,-2-1 0,0 1 0,0-1 0,1 0 0,-1 1 0,1-1 0,-1 1 0,0-1 0,0 0 0,0 0 0,0 1 0,0-1 0,0 0 0,0 0 0,0 0 0,0 0 0,0 0 0,0 0 0,0-1 0,0 1 0,0 0 0,0 0 0,0-1 0,0 1 0,0 0 0,0-1 0,0 1 0,0 0 0,0 0 0,0-1 0,0 1 0,0 0 0,0 0 0,0 0 0,0-1 0,0 1 0,0 0 0,0-1 0,0-1 0,0 2 0,0-2 0,0 1 0,0 1 0,0 0 0,0-1 0,0 1 0,0-3 0,0 2 0,0-2 0,0 2 0,0-2 0,0 2 0,0-2 0,0 0 0,0 2 0,0-2 0,2 3 0,-2-1 0,2 1 0,-1 0 0,1 0 0,-1-1 0,2 3 0,-2-2 0,2 2 0,-3-2 0,3 3 0,-3-3 0,3 1 0,-3-1 0,3 1 0,-3-1 0,3 3 0,-3-3 0,3 3 0,-2-3 0,2 3 0,0-2 0,0 2 0,0-1 0,0 0 0,0 0 0,0 1 0,1 0 0,-1 0 0,-1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24:22.045"/>
    </inkml:context>
    <inkml:brush xml:id="br0">
      <inkml:brushProperty name="width" value="0.35" units="cm"/>
      <inkml:brushProperty name="height" value="0.35" units="cm"/>
      <inkml:brushProperty name="color" value="#07070B"/>
    </inkml:brush>
  </inkml:definitions>
  <inkml:trace contextRef="#ctx0" brushRef="#br0">690 170 24575,'76'0'0,"-26"0"0,43 0 0,-40 0 0,44 0 0,-14 0-492,-33 0 0,1 0 315,-1 0 1,1 0 176,-1 0 0,0 0 0,1 0 0,-1 0 189,34 0-189,12 0 0,-43 0 281,23 0-281,-27 0 0,0 0 0,-3 0 673,-14 0-673,1 0 194,-10 0-194,7 0 0,-6 0 0,-1 0 0,7 0 0,-16 0 0,16 0 0,-16 0 0,17 0 0,-17 0 0,16 0 0,-7 0 0,10 0 0,-1 0 0,1-7 0,0 5 0,27-14 0,-21 6 0,34-10 0,-24 1 0,13 7 0,0-6 0,1 15 0,-15-13 0,11 14 0,-10-14 0,13 13 0,0-6 0,0 9 0,-13-7 0,-3 5 0,0-5 0,-10 7 0,9 0 0,-21 0 0,5 0 0,-15 0 0,16 0 0,-16 0 0,17 0 0,-17 0 0,16 0 0,-16 0 0,16 0 0,-16 0 0,16 0 0,-6 0 0,8 0 0,1 0 0,-1 0 0,-8 0 0,6 0 0,-7 0 0,10 0 0,-1 0 0,1 7 0,-1-5 0,1 12 0,-1-12 0,1 12 0,-10-12 0,7 12 0,8-5 0,-2 0 0,2-1 0,-8-8 0,-6 7 0,-1-5 0,7 5 0,-7 0 0,1-5 0,6 5 0,-16-2 0,16-3 0,-16 3 0,17 2 0,-17-5 0,7 5 0,0-7 0,-7 5 0,16-3 0,-16 3 0,7-5 0,0 0 0,-7 5 0,7-4 0,5 10 0,-11-10 0,21 11 0,-22-10 0,7 11 0,0-12 0,-7 9 0,7-8 0,0 10 0,-7-10 0,7 10 0,-9-10 0,-1 8 0,1-9 0,0 5 0,0-1 0,-6 0 0,-1 5 0,-39-6 0,11 0 0,-20-4 0,-23 0 0,43 0 0,-33 0 0,49 5 0,-3-4 0,9 15 0,-8-13 0,7 12 0,-8-13 0,8 8 0,-8-4 0,3 1 0,-5 3 0,1-8 0,-11 3 0,8-5 0,-16 0 0,7 0 0,-10 0 0,0 0 0,1 0 0,-1 0 0,0 0 0,1 0 0,-1 0 0,0 0 0,10 0 0,-8 0 0,17 0 0,-7 0 0,0 0 0,7 0 0,-7-5 0,0 3 0,6-8 0,-6 9 0,0-5 0,7 1 0,-16 4 0,16-5 0,-8 6 0,1-7 0,7 5 0,-16-5 0,6 7 0,1 0 0,-7 0 0,6 0 0,-8 0 0,-1 0 0,-13 0 0,10 0 0,-23 0 0,10 0 0,0 0 0,-10 0 0,10 0 0,-13 0 0,-17 0 0,-5 0 0,36-1 0,-5 2 0,-30 10 0,-1 2 0,26-5 0,-1 2-492,-25 13 0,1 3 464,32-12 1,1 0 27,-10 6 0,-2-1 0,9-6 0,0-1-222,1 0 0,0 1 222,2 5 0,3 0 0,-19 6-48,-14 10 48,18-13 0,0-10 0,0-2 983,-1-9-954,1 0 438,13 0-467,-10 0 0,23 0 52,-22 0-52,22 0 0,-10 0 0,13 0 0,0 0 0,1 0 0,8 0 0,-6 0 0,7 0 0,-10 0 0,0 0 0,-13 0 0,11 0 0,-11 0 0,0 0 0,10 0 0,-23 0 0,23 0 0,-23 0 0,23 0 0,-23 0 0,23 0 0,-37 0 0,20 0 0,-10 0 0,4 0 0,23 0 0,-10 0 0,13 0 0,1 0 0,-14 0 0,10 0 0,-10 0 0,13 0 0,1 0 0,8 0 0,-6 0 0,7 0 0,-1 0 0,3-5 0,9 4 0,6-9 0,0 1 0,16-2 0,7 1 0,10 5 0,6 5 0,-1-7 0,1 5 0,-1-13 0,1 13 0,0-12 0,12 12 0,-18-10 0,16 10 0,-20-3 0,10-2 0,0 5 0,-1-13 0,-9 14 0,8-14 0,-8 13 0,9-5 0,1 7 0,0-7 0,-1 5 0,1-5 0,12 7 0,-9 0 0,10 0 0,-1 0 0,4 0 0,0 0 0,10 0 0,-23 0 0,10 0 0,-14 0 0,14 0 0,-20 0 0,32 7 0,-31 2 0,11 0 0,-8 5 0,-6-12 0,-1 5 0,-2-1 0,0-5 0,-7 4 0,16-5 0,-16 5 0,7-3 0,0 3 0,-7-5 0,7 0 0,0 0 0,-7 0 0,7 5 0,-9-4 0,0 5 0,-1-6 0,1 0 0,-5 4 0,-30-3 0,11 3 0,-31-4 0,19 7 0,1-5 0,-27 11 0,31-7 0,-22 1 0,34 3 0,-3-9 0,8 9 0,15-2 0,-3-2 0,24 2 0,-11-1 0,0-5 0,-2 5 0,0 0 0,-7-5 0,7 5 0,0 0 0,-7-5 0,7 5 0,0-7 0,-7 5 0,7-3 0,0 3 0,-7-5 0,17 0 0,-17 0 0,16 0 0,-16 0 0,16 0 0,-16 0 0,16 0 0,-6 7 0,-1-5 0,7 5 0,-16-7 0,17 0 0,-17 0 0,16 0 0,-16 0 0,7 0 0,-9 0 0,9 0 0,-7 0 0,7 0 0,0 0 0,-7 0 0,16 0 0,-16 0 0,16 0 0,-1 0 0,4 7 0,5-5 0,-5 5 0,-1 1 0,1-7 0,-1 7 0,1-1 0,-10-5 0,8 5 0,-8 0 0,9-5 0,-8 5 0,-3-2 0,0-3 0,-7 3 0,16-5 0,-16 0 0,7 5 0,0-4 0,-7 4 0,7-5 0,0 0 0,-7 0 0,16 0 0,-16 0 0,17 0 0,-8 0 0,0 6 0,7-5 0,-6 4 0,-1-5 0,7 0 0,-16 0 0,7 0 0,-9 0 0,0 0 0,-59 0 0,12-9 0,-15 3 0,-5-2 0,-28-15 0,-1 0 0,-12 9 0,29-4 0,-12 6 0,30 1 0,-10 1 0,23 3 0,-10 5 0,13-5 0,1 7 0,-1 0 0,0 0 0,1 0 0,-1 0 0,10 0 0,-21 0 0,27 0 0,-40 0 0,30-7 0,-18 5 0,12-13 0,-13 4 0,10-5 0,-10-3 0,14 3 0,-1 0 0,0-1 0,8-6 0,3 6 0,9-4 0,-1 0 0,1 7 0,5-16 0,2 16 0,-1-17 0,5 17 0,-5-7 0,7 9 0,0 0 0,0 0 0,0 1 0,0-1 0,0 0 0,0 0 0,0 0 0,0 1 0,0-1 0,0 2 0,5-1 0,2 5 0,5 1 0,9 5 0,2 0 0,9 0 0,14 0 0,-10 0 0,23 0 0,-23 7 0,9 2 0,-12 7 0,-1 8 0,1-6 0,-1 13 0,1-6 0,-8 7 0,6-6 0,-6 4 0,1-4 0,4-1 0,-14-4 0,15 2 0,-17-8 0,16 7 0,-16-9 0,16 2 0,-16-8 0,16 8 0,-15-13 0,5 5 0,-8-7 0,0 0 0,14 0 0,-10 0 0,10 5 0,-15-4 0,10 5 0,-6-6 0,5 0 0,1 7 0,-6-5 0,15 5 0,-16-2 0,16-4 0,-16 5 0,16-6 0,-16 0 0,17 7 0,-17-5 0,7 5 0,0-7 0,-7 0 0,16 0 0,-16 0 0,16 0 0,-16 0 0,16 0 0,-16 0 0,17 0 0,-8 0 0,0 0 0,7 0 0,-6 0 0,8 0 0,1 0 0,-10 0 0,7 0 0,-6 0 0,8 0 0,1 0 0,-10 0 0,7 7 0,-6-5 0,-1 5 0,7-7 0,-16 0 0,7 0 0,-9 0 0,0 5 0,9-3 0,-7 3 0,7-5 0,-4 0 0,-4 0 0,4 0 0,-6 0 0,10 0 0,-7 0 0,7 0 0,-9 0 0,9 0 0,-7 0 0,16 0 0,-16 0 0,17 0 0,-8 0 0,0 5 0,8-4 0,-8 4 0,0 1 0,7-5 0,-16 4 0,17-5 0,-8 7 0,15-5 0,-14 5 0,12-7 0,-22 0 0,16 8 0,-16-7 0,16 7 0,-16-8 0,17 0 0,-17 0 0,16 0 0,-16 0 0,16 0 0,-6 0 0,-1 0 0,7 0 0,-16 0 0,16 0 0,-16 0 0,7 0 0,0 0 0,-7 0 0,7 0 0,-9 0 0,0 0 0,0 0 0,-1 0 0,1 0 0,0 0 0,-1 0 0,0 0 0,-1 0 0,0 0 0,1-6 0,-2 1 0,-3-5 0,3 5 0,-7-3 0,7 2 0,-4-3 0,0-2 0,5 6 0,-5-4 0,6 4 0,-1-5 0,-1 0 0,2 5 0,-6-5 0,6 9 0,-5-5 0,6-4 0,-1 7 0,0-13 0,-1 11 0,1-2 0,0-2 0,-2 8 0,-2-10 0,2 10 0,-3-9 0,5 9 0,-1-3 0,1 4 0,-2 0 0,2 0 0,-1 0 0,0 0 0,-20-16 0,10 11 0,-14-11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532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image" Target="../media/image8.png"/><Relationship Id="rId15" Type="http://schemas.openxmlformats.org/officeDocument/2006/relationships/customXml" Target="../ink/ink7.xm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customXml" Target="../ink/ink9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42168" y="594594"/>
            <a:ext cx="7556421" cy="1564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Terraria: Проблема Информации</a:t>
            </a:r>
            <a:endParaRPr lang="en-US" sz="4900" dirty="0"/>
          </a:p>
        </p:txBody>
      </p:sp>
      <p:sp>
        <p:nvSpPr>
          <p:cNvPr id="5" name="Shape 2"/>
          <p:cNvSpPr/>
          <p:nvPr/>
        </p:nvSpPr>
        <p:spPr>
          <a:xfrm>
            <a:off x="6142168" y="2431728"/>
            <a:ext cx="3687485" cy="2018705"/>
          </a:xfrm>
          <a:prstGeom prst="roundRect">
            <a:avLst>
              <a:gd name="adj" fmla="val 5436"/>
            </a:avLst>
          </a:prstGeom>
          <a:solidFill>
            <a:srgbClr val="07070C"/>
          </a:solidFill>
          <a:ln w="22860">
            <a:solidFill>
              <a:srgbClr val="120336"/>
            </a:solidFill>
            <a:prstDash val="solid"/>
          </a:ln>
        </p:spPr>
        <p:txBody>
          <a:bodyPr/>
          <a:lstStyle/>
          <a:p>
            <a:endParaRPr lang="ru-US"/>
          </a:p>
        </p:txBody>
      </p:sp>
      <p:sp>
        <p:nvSpPr>
          <p:cNvPr id="6" name="Shape 3"/>
          <p:cNvSpPr/>
          <p:nvPr/>
        </p:nvSpPr>
        <p:spPr>
          <a:xfrm>
            <a:off x="6119308" y="2431728"/>
            <a:ext cx="91440" cy="2018705"/>
          </a:xfrm>
          <a:prstGeom prst="roundRect">
            <a:avLst>
              <a:gd name="adj" fmla="val 29767"/>
            </a:avLst>
          </a:prstGeom>
          <a:solidFill>
            <a:srgbClr val="120336"/>
          </a:solidFill>
          <a:ln/>
        </p:spPr>
        <p:txBody>
          <a:bodyPr/>
          <a:lstStyle/>
          <a:p>
            <a:endParaRPr lang="ru-US"/>
          </a:p>
        </p:txBody>
      </p:sp>
      <p:sp>
        <p:nvSpPr>
          <p:cNvPr id="7" name="Text 4"/>
          <p:cNvSpPr/>
          <p:nvPr/>
        </p:nvSpPr>
        <p:spPr>
          <a:xfrm>
            <a:off x="6415059" y="263603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Масштаб Игры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415059" y="3085024"/>
            <a:ext cx="32102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Terraria содержит сотни уникальных предметов, биомов, боссов, неигровых персонажей (NPC) и сложных рецептов крафта.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011104" y="2431728"/>
            <a:ext cx="3687485" cy="2018705"/>
          </a:xfrm>
          <a:prstGeom prst="roundRect">
            <a:avLst>
              <a:gd name="adj" fmla="val 5436"/>
            </a:avLst>
          </a:prstGeom>
          <a:solidFill>
            <a:srgbClr val="07070C"/>
          </a:solidFill>
          <a:ln w="22860">
            <a:solidFill>
              <a:srgbClr val="120336"/>
            </a:solidFill>
            <a:prstDash val="solid"/>
          </a:ln>
        </p:spPr>
        <p:txBody>
          <a:bodyPr/>
          <a:lstStyle/>
          <a:p>
            <a:endParaRPr lang="ru-US"/>
          </a:p>
        </p:txBody>
      </p:sp>
      <p:sp>
        <p:nvSpPr>
          <p:cNvPr id="10" name="Shape 7"/>
          <p:cNvSpPr/>
          <p:nvPr/>
        </p:nvSpPr>
        <p:spPr>
          <a:xfrm>
            <a:off x="9988244" y="2431728"/>
            <a:ext cx="91440" cy="2018705"/>
          </a:xfrm>
          <a:prstGeom prst="roundRect">
            <a:avLst>
              <a:gd name="adj" fmla="val 29767"/>
            </a:avLst>
          </a:prstGeom>
          <a:solidFill>
            <a:srgbClr val="120336"/>
          </a:solidFill>
          <a:ln/>
        </p:spPr>
        <p:txBody>
          <a:bodyPr/>
          <a:lstStyle/>
          <a:p>
            <a:endParaRPr lang="ru-US"/>
          </a:p>
        </p:txBody>
      </p:sp>
      <p:sp>
        <p:nvSpPr>
          <p:cNvPr id="11" name="Text 8"/>
          <p:cNvSpPr/>
          <p:nvPr/>
        </p:nvSpPr>
        <p:spPr>
          <a:xfrm>
            <a:off x="10283995" y="263603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Навигация Крафта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283995" y="3085024"/>
            <a:ext cx="32102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Игрокам крайне сложно запоминать длинные и многоуровневые цепочки крафта, необходимые для прогресса.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42168" y="4631884"/>
            <a:ext cx="3687485" cy="2018705"/>
          </a:xfrm>
          <a:prstGeom prst="roundRect">
            <a:avLst>
              <a:gd name="adj" fmla="val 5436"/>
            </a:avLst>
          </a:prstGeom>
          <a:solidFill>
            <a:srgbClr val="07070C"/>
          </a:solidFill>
          <a:ln w="22860">
            <a:solidFill>
              <a:srgbClr val="120336"/>
            </a:solidFill>
            <a:prstDash val="solid"/>
          </a:ln>
        </p:spPr>
        <p:txBody>
          <a:bodyPr/>
          <a:lstStyle/>
          <a:p>
            <a:endParaRPr lang="ru-US"/>
          </a:p>
        </p:txBody>
      </p:sp>
      <p:sp>
        <p:nvSpPr>
          <p:cNvPr id="14" name="Shape 11"/>
          <p:cNvSpPr/>
          <p:nvPr/>
        </p:nvSpPr>
        <p:spPr>
          <a:xfrm>
            <a:off x="6119308" y="4631884"/>
            <a:ext cx="91440" cy="2018705"/>
          </a:xfrm>
          <a:prstGeom prst="roundRect">
            <a:avLst>
              <a:gd name="adj" fmla="val 29767"/>
            </a:avLst>
          </a:prstGeom>
          <a:solidFill>
            <a:srgbClr val="120336"/>
          </a:solidFill>
          <a:ln/>
        </p:spPr>
        <p:txBody>
          <a:bodyPr/>
          <a:lstStyle/>
          <a:p>
            <a:endParaRPr lang="ru-US"/>
          </a:p>
        </p:txBody>
      </p:sp>
      <p:sp>
        <p:nvSpPr>
          <p:cNvPr id="15" name="Text 12"/>
          <p:cNvSpPr/>
          <p:nvPr/>
        </p:nvSpPr>
        <p:spPr>
          <a:xfrm>
            <a:off x="6415059" y="483619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Трата Времени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415059" y="5285180"/>
            <a:ext cx="3210282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Значительное время уходит на постоянный поиск необходимой информации на вики-ресурсах и в гайдах.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00CF5049-DB1E-97B1-DAFF-D1F34D3B6B30}"/>
                  </a:ext>
                </a:extLst>
              </p14:cNvPr>
              <p14:cNvContentPartPr/>
              <p14:nvPr/>
            </p14:nvContentPartPr>
            <p14:xfrm>
              <a:off x="12956924" y="7868978"/>
              <a:ext cx="1434960" cy="1404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00CF5049-DB1E-97B1-DAFF-D1F34D3B6B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4284" y="7806338"/>
                <a:ext cx="15606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F37D3E12-4AC6-6CE9-7158-E3D6F41F062F}"/>
                  </a:ext>
                </a:extLst>
              </p14:cNvPr>
              <p14:cNvContentPartPr/>
              <p14:nvPr/>
            </p14:nvContentPartPr>
            <p14:xfrm>
              <a:off x="12904004" y="7905338"/>
              <a:ext cx="1528560" cy="15804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F37D3E12-4AC6-6CE9-7158-E3D6F41F06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1364" y="7842338"/>
                <a:ext cx="1654200" cy="2836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EDAEDE7-474D-90EF-22E8-6520A1E9BE57}"/>
              </a:ext>
            </a:extLst>
          </p:cNvPr>
          <p:cNvSpPr txBox="1"/>
          <p:nvPr/>
        </p:nvSpPr>
        <p:spPr>
          <a:xfrm>
            <a:off x="11836376" y="7259007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4472C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Бондарев Алексей </a:t>
            </a:r>
            <a:br>
              <a:rPr lang="ru-RU" dirty="0">
                <a:solidFill>
                  <a:srgbClr val="4472C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ru-RU" dirty="0">
                <a:solidFill>
                  <a:srgbClr val="4472C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Вильданов Ильнур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034" y="515422"/>
            <a:ext cx="152304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РЕШЕНИЕ</a:t>
            </a:r>
            <a:endParaRPr lang="en-US" sz="1150" dirty="0"/>
          </a:p>
        </p:txBody>
      </p:sp>
      <p:sp>
        <p:nvSpPr>
          <p:cNvPr id="3" name="Text 1"/>
          <p:cNvSpPr/>
          <p:nvPr/>
        </p:nvSpPr>
        <p:spPr>
          <a:xfrm>
            <a:off x="656034" y="827484"/>
            <a:ext cx="5272802" cy="525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Концепция Графа Знаний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656034" y="1535668"/>
            <a:ext cx="13318331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Для преодоления информационной перегрузки предлагается построить Граф Знаний, который систематизирует все игровые элементы и их взаимосвязи.</a:t>
            </a:r>
            <a:endParaRPr lang="en-US" sz="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081" y="1867495"/>
            <a:ext cx="6482239" cy="47680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11790" y="4706019"/>
            <a:ext cx="1947752" cy="243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Предмет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853421" y="3450801"/>
            <a:ext cx="1610141" cy="243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Ресурс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740575" y="4688705"/>
            <a:ext cx="1454321" cy="243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Биом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991928" y="5528403"/>
            <a:ext cx="1367754" cy="243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NPC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5338503" y="2632745"/>
            <a:ext cx="1194622" cy="243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Босс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56034" y="6772632"/>
            <a:ext cx="4358164" cy="1383863"/>
          </a:xfrm>
          <a:prstGeom prst="roundRect">
            <a:avLst>
              <a:gd name="adj" fmla="val 132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US"/>
          </a:p>
        </p:txBody>
      </p:sp>
      <p:sp>
        <p:nvSpPr>
          <p:cNvPr id="12" name="Shape 9"/>
          <p:cNvSpPr/>
          <p:nvPr/>
        </p:nvSpPr>
        <p:spPr>
          <a:xfrm>
            <a:off x="777835" y="6894433"/>
            <a:ext cx="365522" cy="365522"/>
          </a:xfrm>
          <a:prstGeom prst="roundRect">
            <a:avLst>
              <a:gd name="adj" fmla="val 25013776"/>
            </a:avLst>
          </a:prstGeom>
          <a:solidFill>
            <a:srgbClr val="120336"/>
          </a:solidFill>
          <a:ln/>
        </p:spPr>
        <p:txBody>
          <a:bodyPr/>
          <a:lstStyle/>
          <a:p>
            <a:endParaRPr lang="ru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24" y="6974443"/>
            <a:ext cx="164425" cy="20550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77835" y="7381756"/>
            <a:ext cx="152304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Узлы Графа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777835" y="7645122"/>
            <a:ext cx="4114562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Предметы, Ресурсы, Биомы, NPC, Боссы.</a:t>
            </a:r>
            <a:endParaRPr lang="en-US" sz="950" dirty="0"/>
          </a:p>
        </p:txBody>
      </p:sp>
      <p:sp>
        <p:nvSpPr>
          <p:cNvPr id="16" name="Shape 12"/>
          <p:cNvSpPr/>
          <p:nvPr/>
        </p:nvSpPr>
        <p:spPr>
          <a:xfrm>
            <a:off x="5135999" y="6772632"/>
            <a:ext cx="4358283" cy="1383863"/>
          </a:xfrm>
          <a:prstGeom prst="roundRect">
            <a:avLst>
              <a:gd name="adj" fmla="val 132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US"/>
          </a:p>
        </p:txBody>
      </p:sp>
      <p:sp>
        <p:nvSpPr>
          <p:cNvPr id="17" name="Shape 13"/>
          <p:cNvSpPr/>
          <p:nvPr/>
        </p:nvSpPr>
        <p:spPr>
          <a:xfrm>
            <a:off x="5257800" y="6894433"/>
            <a:ext cx="365522" cy="365522"/>
          </a:xfrm>
          <a:prstGeom prst="roundRect">
            <a:avLst>
              <a:gd name="adj" fmla="val 25013776"/>
            </a:avLst>
          </a:prstGeom>
          <a:solidFill>
            <a:srgbClr val="120336"/>
          </a:solidFill>
          <a:ln/>
        </p:spPr>
        <p:txBody>
          <a:bodyPr/>
          <a:lstStyle/>
          <a:p>
            <a:endParaRPr lang="ru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289" y="6974443"/>
            <a:ext cx="164425" cy="20550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257800" y="7381756"/>
            <a:ext cx="1523048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Типы Связей</a:t>
            </a:r>
            <a:endParaRPr lang="en-US" sz="1150" dirty="0"/>
          </a:p>
        </p:txBody>
      </p:sp>
      <p:sp>
        <p:nvSpPr>
          <p:cNvPr id="20" name="Text 15"/>
          <p:cNvSpPr/>
          <p:nvPr/>
        </p:nvSpPr>
        <p:spPr>
          <a:xfrm>
            <a:off x="5257800" y="7645122"/>
            <a:ext cx="4114681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«Добывается в», «Выпадает из», «Нужен для крафта», «Призывает».</a:t>
            </a:r>
            <a:endParaRPr lang="en-US" sz="950" dirty="0"/>
          </a:p>
        </p:txBody>
      </p:sp>
      <p:sp>
        <p:nvSpPr>
          <p:cNvPr id="21" name="Shape 16"/>
          <p:cNvSpPr/>
          <p:nvPr/>
        </p:nvSpPr>
        <p:spPr>
          <a:xfrm>
            <a:off x="9616083" y="6772632"/>
            <a:ext cx="4358283" cy="1383863"/>
          </a:xfrm>
          <a:prstGeom prst="roundRect">
            <a:avLst>
              <a:gd name="adj" fmla="val 132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US"/>
          </a:p>
        </p:txBody>
      </p:sp>
      <p:sp>
        <p:nvSpPr>
          <p:cNvPr id="22" name="Shape 17"/>
          <p:cNvSpPr/>
          <p:nvPr/>
        </p:nvSpPr>
        <p:spPr>
          <a:xfrm>
            <a:off x="9737884" y="6894433"/>
            <a:ext cx="365522" cy="365522"/>
          </a:xfrm>
          <a:prstGeom prst="roundRect">
            <a:avLst>
              <a:gd name="adj" fmla="val 25013776"/>
            </a:avLst>
          </a:prstGeom>
          <a:solidFill>
            <a:srgbClr val="120336"/>
          </a:solidFill>
          <a:ln/>
        </p:spPr>
        <p:txBody>
          <a:bodyPr/>
          <a:lstStyle/>
          <a:p>
            <a:endParaRPr lang="ru-US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373" y="6974443"/>
            <a:ext cx="164425" cy="20550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9737884" y="7381756"/>
            <a:ext cx="2196703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Интеллектуальный Ассистент</a:t>
            </a:r>
            <a:endParaRPr lang="en-US" sz="1150" dirty="0"/>
          </a:p>
        </p:txBody>
      </p:sp>
      <p:sp>
        <p:nvSpPr>
          <p:cNvPr id="25" name="Text 19"/>
          <p:cNvSpPr/>
          <p:nvPr/>
        </p:nvSpPr>
        <p:spPr>
          <a:xfrm>
            <a:off x="9737884" y="7645122"/>
            <a:ext cx="4114681" cy="38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Инструмент, использующий граф для мгновенного ответа на вопросы и построения оптимальных цепочек.</a:t>
            </a:r>
            <a:endParaRPr lang="en-US" sz="9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8F2DEB57-C63F-6579-0C38-E3053672EDA0}"/>
                  </a:ext>
                </a:extLst>
              </p14:cNvPr>
              <p14:cNvContentPartPr/>
              <p14:nvPr/>
            </p14:nvContentPartPr>
            <p14:xfrm>
              <a:off x="14099204" y="7798778"/>
              <a:ext cx="346680" cy="281520"/>
            </p14:xfrm>
          </p:contentPart>
        </mc:Choice>
        <mc:Fallback xmlns=""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8F2DEB57-C63F-6579-0C38-E3053672ED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36564" y="7736138"/>
                <a:ext cx="4723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48A38DA2-641F-7E48-3F39-E52521921B3C}"/>
                  </a:ext>
                </a:extLst>
              </p14:cNvPr>
              <p14:cNvContentPartPr/>
              <p14:nvPr/>
            </p14:nvContentPartPr>
            <p14:xfrm>
              <a:off x="14070550" y="7839821"/>
              <a:ext cx="377280" cy="27108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48A38DA2-641F-7E48-3F39-E52521921B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07550" y="7777181"/>
                <a:ext cx="5029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42B6084A-1BC6-5212-1839-DA6AB41AACA3}"/>
                  </a:ext>
                </a:extLst>
              </p14:cNvPr>
              <p14:cNvContentPartPr/>
              <p14:nvPr/>
            </p14:nvContentPartPr>
            <p14:xfrm>
              <a:off x="13984430" y="7807695"/>
              <a:ext cx="16200" cy="11556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42B6084A-1BC6-5212-1839-DA6AB41AAC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78310" y="7801575"/>
                <a:ext cx="28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A4800F20-A14C-09F9-04E2-60398BE0D7C7}"/>
                  </a:ext>
                </a:extLst>
              </p14:cNvPr>
              <p14:cNvContentPartPr/>
              <p14:nvPr/>
            </p14:nvContentPartPr>
            <p14:xfrm>
              <a:off x="13979390" y="7819215"/>
              <a:ext cx="21600" cy="298440"/>
            </p14:xfrm>
          </p:contentPart>
        </mc:Choice>
        <mc:Fallback xmlns=""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A4800F20-A14C-09F9-04E2-60398BE0D7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973270" y="7813095"/>
                <a:ext cx="3384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D2A62B66-A364-CD07-83BA-6FFD97DBBE22}"/>
                  </a:ext>
                </a:extLst>
              </p14:cNvPr>
              <p14:cNvContentPartPr/>
              <p14:nvPr/>
            </p14:nvContentPartPr>
            <p14:xfrm>
              <a:off x="13979030" y="7787535"/>
              <a:ext cx="9000" cy="31752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D2A62B66-A364-CD07-83BA-6FFD97DBBE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972910" y="7781415"/>
                <a:ext cx="212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A50E25F4-B676-9916-3EFC-84C83B0E7608}"/>
                  </a:ext>
                </a:extLst>
              </p14:cNvPr>
              <p14:cNvContentPartPr/>
              <p14:nvPr/>
            </p14:nvContentPartPr>
            <p14:xfrm>
              <a:off x="13981190" y="7791495"/>
              <a:ext cx="30960" cy="17640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A50E25F4-B676-9916-3EFC-84C83B0E760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975070" y="7785375"/>
                <a:ext cx="43200" cy="18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1264"/>
            <a:ext cx="2586276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ПРАКТИЧЕСКОЕ ПРИМЕНЕНИЕ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751999" y="949047"/>
            <a:ext cx="7226141" cy="602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Построение Сложных Цепочек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751999" y="1900357"/>
            <a:ext cx="2983944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Пример Запроса: Броня Жука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6" y="2297490"/>
            <a:ext cx="209431" cy="2618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05865" y="2319338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Хлорофит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205865" y="2677120"/>
            <a:ext cx="728567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Добыча руды в Подземных Джунглях.</a:t>
            </a:r>
            <a:endParaRPr lang="en-US" sz="1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6" y="3157954"/>
            <a:ext cx="209431" cy="2618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05865" y="3179802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Слитки/Панцири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205865" y="3537585"/>
            <a:ext cx="728567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Крафт слитков; добыча Черепашьих панцирей (Гигантские Черепахи).</a:t>
            </a:r>
            <a:endParaRPr lang="en-US" sz="1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6" y="4018419"/>
            <a:ext cx="209431" cy="26181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05865" y="4040267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Жучьи Чешуйки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1205865" y="4398050"/>
            <a:ext cx="728567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Получение из Голема (Golem) в Храме Джунглей.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6" y="4878884"/>
            <a:ext cx="209431" cy="26181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05865" y="4900732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Броня Жука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1205865" y="5258514"/>
            <a:ext cx="728567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Финальный крафт с использованием всех компонентов.</a:t>
            </a:r>
            <a:endParaRPr lang="en-US" sz="10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914" y="1917740"/>
            <a:ext cx="3279934" cy="32799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51999" y="5795963"/>
            <a:ext cx="13126402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Граф не только строит цепочку, но и показывает оптимальные места фарма (биомы, мобы) и возможные альтернативы ингредиентов.</a:t>
            </a:r>
            <a:endParaRPr lang="en-US" sz="1050" dirty="0"/>
          </a:p>
        </p:txBody>
      </p:sp>
      <p:sp>
        <p:nvSpPr>
          <p:cNvPr id="19" name="Shape 12"/>
          <p:cNvSpPr/>
          <p:nvPr/>
        </p:nvSpPr>
        <p:spPr>
          <a:xfrm>
            <a:off x="751999" y="6385798"/>
            <a:ext cx="4282321" cy="1252538"/>
          </a:xfrm>
          <a:prstGeom prst="roundRect">
            <a:avLst>
              <a:gd name="adj" fmla="val 5840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ru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99" y="6370558"/>
            <a:ext cx="4282321" cy="60960"/>
          </a:xfrm>
          <a:prstGeom prst="rect">
            <a:avLst/>
          </a:prstGeom>
        </p:spPr>
      </p:pic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609" y="6176367"/>
            <a:ext cx="418981" cy="418981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339" y="6281142"/>
            <a:ext cx="167521" cy="209431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906899" y="6734889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Оружие</a:t>
            </a:r>
            <a:endParaRPr lang="en-US" sz="1350" dirty="0"/>
          </a:p>
        </p:txBody>
      </p:sp>
      <p:sp>
        <p:nvSpPr>
          <p:cNvPr id="24" name="Text 14"/>
          <p:cNvSpPr/>
          <p:nvPr/>
        </p:nvSpPr>
        <p:spPr>
          <a:xfrm>
            <a:off x="906899" y="7036713"/>
            <a:ext cx="3972520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Покажи лучшее оружие ближнего боя, доступное до активации Хардмода.</a:t>
            </a:r>
            <a:endParaRPr lang="en-US" sz="1050" dirty="0"/>
          </a:p>
        </p:txBody>
      </p:sp>
      <p:sp>
        <p:nvSpPr>
          <p:cNvPr id="25" name="Shape 15"/>
          <p:cNvSpPr/>
          <p:nvPr/>
        </p:nvSpPr>
        <p:spPr>
          <a:xfrm>
            <a:off x="5173980" y="6385798"/>
            <a:ext cx="4282321" cy="1252538"/>
          </a:xfrm>
          <a:prstGeom prst="roundRect">
            <a:avLst>
              <a:gd name="adj" fmla="val 5840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ru-US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980" y="6370558"/>
            <a:ext cx="4282321" cy="60960"/>
          </a:xfrm>
          <a:prstGeom prst="rect">
            <a:avLst/>
          </a:prstGeom>
        </p:spPr>
      </p:pic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590" y="6176367"/>
            <a:ext cx="418981" cy="418981"/>
          </a:xfrm>
          <a:prstGeom prst="rect">
            <a:avLst/>
          </a:prstGeom>
        </p:spPr>
      </p:pic>
      <p:pic>
        <p:nvPicPr>
          <p:cNvPr id="28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320" y="6281142"/>
            <a:ext cx="167521" cy="209431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5328880" y="6734889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Призыв Босса</a:t>
            </a:r>
            <a:endParaRPr lang="en-US" sz="1350" dirty="0"/>
          </a:p>
        </p:txBody>
      </p:sp>
      <p:sp>
        <p:nvSpPr>
          <p:cNvPr id="30" name="Text 17"/>
          <p:cNvSpPr/>
          <p:nvPr/>
        </p:nvSpPr>
        <p:spPr>
          <a:xfrm>
            <a:off x="5328880" y="7036713"/>
            <a:ext cx="3972520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Что конкретно необходимо для создания Механического Червя?</a:t>
            </a:r>
            <a:endParaRPr lang="en-US" sz="1050" dirty="0"/>
          </a:p>
        </p:txBody>
      </p:sp>
      <p:sp>
        <p:nvSpPr>
          <p:cNvPr id="31" name="Shape 18"/>
          <p:cNvSpPr/>
          <p:nvPr/>
        </p:nvSpPr>
        <p:spPr>
          <a:xfrm>
            <a:off x="9595961" y="6385798"/>
            <a:ext cx="4282440" cy="1252538"/>
          </a:xfrm>
          <a:prstGeom prst="roundRect">
            <a:avLst>
              <a:gd name="adj" fmla="val 5840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ru-US"/>
          </a:p>
        </p:txBody>
      </p:sp>
      <p:pic>
        <p:nvPicPr>
          <p:cNvPr id="32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961" y="6370558"/>
            <a:ext cx="4282440" cy="60960"/>
          </a:xfrm>
          <a:prstGeom prst="rect">
            <a:avLst/>
          </a:prstGeom>
        </p:spPr>
      </p:pic>
      <p:pic>
        <p:nvPicPr>
          <p:cNvPr id="33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7691" y="6176367"/>
            <a:ext cx="418981" cy="418981"/>
          </a:xfrm>
          <a:prstGeom prst="rect">
            <a:avLst/>
          </a:prstGeom>
        </p:spPr>
      </p:pic>
      <p:pic>
        <p:nvPicPr>
          <p:cNvPr id="34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3421" y="6281142"/>
            <a:ext cx="167521" cy="209431"/>
          </a:xfrm>
          <a:prstGeom prst="rect">
            <a:avLst/>
          </a:prstGeom>
        </p:spPr>
      </p:pic>
      <p:sp>
        <p:nvSpPr>
          <p:cNvPr id="35" name="Text 19"/>
          <p:cNvSpPr/>
          <p:nvPr/>
        </p:nvSpPr>
        <p:spPr>
          <a:xfrm>
            <a:off x="9750862" y="6734889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Редкие Ресурсы</a:t>
            </a:r>
            <a:endParaRPr lang="en-US" sz="1350" dirty="0"/>
          </a:p>
        </p:txBody>
      </p:sp>
      <p:sp>
        <p:nvSpPr>
          <p:cNvPr id="36" name="Text 20"/>
          <p:cNvSpPr/>
          <p:nvPr/>
        </p:nvSpPr>
        <p:spPr>
          <a:xfrm>
            <a:off x="9750862" y="7036713"/>
            <a:ext cx="3972639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Где искать розовый гель (Pink Gel) для создания Клейкого Седла?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F6363CA2-9581-C9BE-8F57-B6BA2563058E}"/>
                  </a:ext>
                </a:extLst>
              </p14:cNvPr>
              <p14:cNvContentPartPr/>
              <p14:nvPr/>
            </p14:nvContentPartPr>
            <p14:xfrm>
              <a:off x="12634112" y="7796845"/>
              <a:ext cx="1827360" cy="29844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F6363CA2-9581-C9BE-8F57-B6BA256305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71112" y="7734205"/>
                <a:ext cx="1953000" cy="42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307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ЗАКЛЮЧЕНИЕ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793790" y="1257062"/>
            <a:ext cx="7556421" cy="1662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5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Преимущества Использования</a:t>
            </a:r>
            <a:endParaRPr lang="en-US" sz="5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09092"/>
            <a:ext cx="963930" cy="12263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50482" y="32090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Экономия Времени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950482" y="3625929"/>
            <a:ext cx="63997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Устраняет необходимость ручного поиска, позволяя игроку сосредоточиться на игровом процессе.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8198"/>
            <a:ext cx="963930" cy="122634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50482" y="462819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Наглядность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950482" y="5045035"/>
            <a:ext cx="63997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Обеспечивает четкую визуализацию всех взаимосвязей и зависимостей в игре.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47303"/>
            <a:ext cx="963930" cy="122634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50482" y="604730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Масштабируемость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950482" y="6464141"/>
            <a:ext cx="63997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Граф легко адаптируется к обновлениям и позволяет быстро дополнять его новыми игровыми данными.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293</Words>
  <Application>Microsoft Macintosh PowerPoint</Application>
  <PresentationFormat>Произвольный</PresentationFormat>
  <Paragraphs>52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Menlo</vt:lpstr>
      <vt:lpstr>Noto Sans TC</vt:lpstr>
      <vt:lpstr>Sora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Вильданов Ильнур Наилевич</cp:lastModifiedBy>
  <cp:revision>3</cp:revision>
  <dcterms:created xsi:type="dcterms:W3CDTF">2025-10-07T15:21:26Z</dcterms:created>
  <dcterms:modified xsi:type="dcterms:W3CDTF">2025-12-24T09:06:23Z</dcterms:modified>
</cp:coreProperties>
</file>